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758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70209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Ветер западный 9-14, ночью порывы 15-20, временами 25 м/с. Температура воздуха ночью 14-16, днем 24-26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/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21381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8530</cp:revision>
  <cp:lastPrinted>2021-07-01T03:56:27Z</cp:lastPrinted>
  <dcterms:created xsi:type="dcterms:W3CDTF">2018-03-27T06:03:00Z</dcterms:created>
  <dcterms:modified xsi:type="dcterms:W3CDTF">2026-05-31T07:28:16Z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